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2" r:id="rId2"/>
    <p:sldId id="2763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0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園田 大輔" userId="ce4d7a22-b997-4261-958f-fda3ca538e96" providerId="ADAL" clId="{74D9B3C6-1E3A-49E7-83F9-0A3E6CB7FC2C}"/>
    <pc:docChg chg="custSel modSld">
      <pc:chgData name="園田 大輔" userId="ce4d7a22-b997-4261-958f-fda3ca538e96" providerId="ADAL" clId="{74D9B3C6-1E3A-49E7-83F9-0A3E6CB7FC2C}" dt="2026-04-03T06:30:07.652" v="5" actId="478"/>
      <pc:docMkLst>
        <pc:docMk/>
      </pc:docMkLst>
      <pc:sldChg chg="delSp modSp mod">
        <pc:chgData name="園田 大輔" userId="ce4d7a22-b997-4261-958f-fda3ca538e96" providerId="ADAL" clId="{74D9B3C6-1E3A-49E7-83F9-0A3E6CB7FC2C}" dt="2026-04-03T06:29:53.325" v="2" actId="1076"/>
        <pc:sldMkLst>
          <pc:docMk/>
          <pc:sldMk cId="3322256078" sldId="2762"/>
        </pc:sldMkLst>
        <pc:spChg chg="del">
          <ac:chgData name="園田 大輔" userId="ce4d7a22-b997-4261-958f-fda3ca538e96" providerId="ADAL" clId="{74D9B3C6-1E3A-49E7-83F9-0A3E6CB7FC2C}" dt="2026-04-03T06:29:40.732" v="0" actId="478"/>
          <ac:spMkLst>
            <pc:docMk/>
            <pc:sldMk cId="3322256078" sldId="2762"/>
            <ac:spMk id="2" creationId="{81EDFD6A-4C18-6C10-CBA0-9B117B0CE1E7}"/>
          </ac:spMkLst>
        </pc:spChg>
        <pc:spChg chg="mod">
          <ac:chgData name="園田 大輔" userId="ce4d7a22-b997-4261-958f-fda3ca538e96" providerId="ADAL" clId="{74D9B3C6-1E3A-49E7-83F9-0A3E6CB7FC2C}" dt="2026-04-03T06:29:53.325" v="2" actId="1076"/>
          <ac:spMkLst>
            <pc:docMk/>
            <pc:sldMk cId="3322256078" sldId="2762"/>
            <ac:spMk id="3" creationId="{0372FED3-1B2D-2D89-11EA-1A9AF7916068}"/>
          </ac:spMkLst>
        </pc:spChg>
      </pc:sldChg>
      <pc:sldChg chg="addSp delSp modSp mod">
        <pc:chgData name="園田 大輔" userId="ce4d7a22-b997-4261-958f-fda3ca538e96" providerId="ADAL" clId="{74D9B3C6-1E3A-49E7-83F9-0A3E6CB7FC2C}" dt="2026-04-03T06:30:07.652" v="5" actId="478"/>
        <pc:sldMkLst>
          <pc:docMk/>
          <pc:sldMk cId="2665897825" sldId="2763"/>
        </pc:sldMkLst>
        <pc:spChg chg="add mod">
          <ac:chgData name="園田 大輔" userId="ce4d7a22-b997-4261-958f-fda3ca538e96" providerId="ADAL" clId="{74D9B3C6-1E3A-49E7-83F9-0A3E6CB7FC2C}" dt="2026-04-03T06:30:05.629" v="4"/>
          <ac:spMkLst>
            <pc:docMk/>
            <pc:sldMk cId="2665897825" sldId="2763"/>
            <ac:spMk id="6" creationId="{EB631D13-B707-D94F-5F8C-D79C7CDD471B}"/>
          </ac:spMkLst>
        </pc:spChg>
        <pc:spChg chg="del">
          <ac:chgData name="園田 大輔" userId="ce4d7a22-b997-4261-958f-fda3ca538e96" providerId="ADAL" clId="{74D9B3C6-1E3A-49E7-83F9-0A3E6CB7FC2C}" dt="2026-04-03T06:29:57.311" v="3" actId="478"/>
          <ac:spMkLst>
            <pc:docMk/>
            <pc:sldMk cId="2665897825" sldId="2763"/>
            <ac:spMk id="26" creationId="{C081B7FE-BF99-7747-CEBE-3A3FBD56B4C2}"/>
          </ac:spMkLst>
        </pc:spChg>
        <pc:spChg chg="del">
          <ac:chgData name="園田 大輔" userId="ce4d7a22-b997-4261-958f-fda3ca538e96" providerId="ADAL" clId="{74D9B3C6-1E3A-49E7-83F9-0A3E6CB7FC2C}" dt="2026-04-03T06:30:07.652" v="5" actId="478"/>
          <ac:spMkLst>
            <pc:docMk/>
            <pc:sldMk cId="2665897825" sldId="2763"/>
            <ac:spMk id="27" creationId="{88AA48AA-E751-30EF-9426-EAE6F6DC0CD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664A9-5314-4209-A389-CBE967D5859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FD83F-65D2-4CBD-9C70-FAC1F69A74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417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C3660-27A1-E487-CEF0-FB6D2BA1A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6641636-C01E-5FB8-CDBD-D0128D1352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B8F3F19-7072-8139-4952-D4ED5E251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"/>
              </a:rPr>
              <a:t>・目安の支出は、「手取り収入額</a:t>
            </a:r>
            <a:r>
              <a:rPr kumimoji="1" lang="en-US" altLang="ja-JP" sz="1200" b="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"/>
              </a:rPr>
              <a:t>×</a:t>
            </a:r>
            <a:r>
              <a:rPr kumimoji="1" lang="ja-JP" altLang="en-US" sz="1200" b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"/>
              </a:rPr>
              <a:t>目安の割合」を記入</a:t>
            </a:r>
            <a:endParaRPr kumimoji="1" lang="en-US" altLang="ja-JP" sz="1200" b="0" dirty="0">
              <a:solidFill>
                <a:srgbClr val="FF0000"/>
              </a:solidFill>
              <a:latin typeface="Meiryo" panose="020B0604030504040204" pitchFamily="34" charset="-128"/>
              <a:ea typeface="Meiryo" panose="020B0604030504040204" pitchFamily="34" charset="-128"/>
              <a:cs typeface="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"/>
              </a:rPr>
              <a:t>・差額も計算して大きいものは、削減できる余地があります</a:t>
            </a:r>
            <a:endParaRPr kumimoji="1" lang="en-US" altLang="ja-JP" sz="1200" b="0" dirty="0">
              <a:solidFill>
                <a:srgbClr val="FF0000"/>
              </a:solidFill>
              <a:latin typeface="Meiryo" panose="020B0604030504040204" pitchFamily="34" charset="-128"/>
              <a:ea typeface="Meiryo" panose="020B0604030504040204" pitchFamily="34" charset="-128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182050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8307D-B49D-8831-E780-8BEF6C51F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02146A-251B-AFC1-327E-C12CBEC9EA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3419F2-C2CC-8DB9-6798-DF6BB3FE1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135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22CCEE-89A4-6E94-7861-48CD74C21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D4AD78-0686-C352-0023-436872AEF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A94560-E2E7-2927-EA00-02162F4C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06F8F5-E103-0D3A-7B10-1EBA8BDA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CE5D3B-8B90-A1BA-BF9E-B23E2481B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00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DCAE61-8304-2C03-9643-8952E6FE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A5C402-724C-D86E-1CC4-63F3DEC1A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B0BA8A-800E-101D-BAB7-696DD847C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9BF71D-8B80-A729-1FC7-4CC1EC96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F7CB85-AF61-1168-56D6-9E624B4D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44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BAFCA9A-517E-98D1-5891-0EB3BB2C7C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6CBFB6-7F97-84B8-A90E-953449F41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E1BFE0-AC0E-F973-18A9-F303DFCB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0D2ACF-52F2-8457-A30D-BF4B2A769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E9DDAF-CD00-AD03-11CB-208A06F9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52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965413-67EB-3522-EAD4-165E18A20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800AC3-6468-4934-5C6E-145F29DA1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442EF0-D2FC-50D3-29DC-144E7C421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CF3A2E-B21C-6707-5ABC-DBD4A6622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80701A-CBCF-18D7-7CF4-E65A2C283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91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3B4521-2F0C-3327-2A0B-F80B0A0BC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E48D26-9DCF-E16F-9FB2-EB15347DE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2CBAA6-8B8D-53A3-F42F-3F079844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7B4D81-BD94-8967-1768-4E270ABFD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FE936-01BB-87A7-65B3-25C42A7B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87DE03-E256-6A4D-86C2-DBDFF4C25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ECC64E-E4AA-BFB8-CC0A-4B57BFBAF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725E15-55AD-8D1B-2D0D-D92E1C2CD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797B2B-38EE-3D65-0164-2FC3BFEA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76F673-F015-AE1D-3063-86D54C04F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65FB2E-CE5C-94ED-68CA-976F108C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98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A14904-D656-B012-5AAC-C23091E24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AD717C-DA26-B210-E463-8D29B2218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5F0CD9-4440-7808-9F6B-33751E273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F6E2B8E-B1D5-6BDA-846C-907749E72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850C803-6801-A455-F3A4-AD61960EE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25ABD1-7A6F-2981-A6D3-F618F1C1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687F134-AC7E-8C64-A528-C41CE46B4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6A27A28-92F7-0C72-D6A8-6C9C921A7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13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2E6E58-9F48-4884-D4F8-EB8108301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9FF4E0-FD35-55B4-A713-FB5074BE6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74E2BE-47EA-0F7F-6719-35DC530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6BBA62B-468F-878A-04F1-335940979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8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4DE1DBA-3F27-D10A-9DC7-01DD7177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DFE021-3891-A384-C7AC-CC0FB435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2C595C-AB77-A8D6-C37C-AE1F97FF8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1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7920A-37DA-9E46-0860-A687A1DCF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D824B7-3FA1-F31E-4BBA-0AF7AFEDB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689FB3-2E88-0F69-8194-BE67A509B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DCE567-8E2B-0BB5-710E-FB7DBFB69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A1672A-C6EB-3218-243D-DBC745514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B045F8-CEE7-54EE-C077-3FBA3D98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71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D5FEF9-3512-4320-7658-9298F7326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BF2616-010B-D7A0-40FD-34FA8DC8F9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64A2C5-23A7-18C0-77B7-3E6522F1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066697-0F84-3EB2-1583-02FB8E9B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279A58-5369-CCA9-4150-930D5087F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032633-1F50-55D4-7E66-87B529A6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00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1C5817A-4387-6E20-07BB-A54AC4ADC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677CD5-9EFE-D367-9AB2-5C229C692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6659AA-D573-AAA1-28FD-E4C2E737B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E03B44-50E5-41F8-BA0B-CD9ABE91336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9A5A4A-CBC1-FA58-3275-5A057CBD9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8A4054-0438-50B0-4674-C33282324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29C6B-EDFF-44AC-A8FE-5D3CA13161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3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C9841-1D8C-9037-7573-34587FCDD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57F533F-8784-B894-72F4-184144A84D36}"/>
              </a:ext>
            </a:extLst>
          </p:cNvPr>
          <p:cNvSpPr txBox="1"/>
          <p:nvPr/>
        </p:nvSpPr>
        <p:spPr>
          <a:xfrm>
            <a:off x="1143000" y="0"/>
            <a:ext cx="9906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ja-JP" altLang="en-US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0D077C2-8477-BA1C-8835-1E6450A3A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303752"/>
              </p:ext>
            </p:extLst>
          </p:nvPr>
        </p:nvGraphicFramePr>
        <p:xfrm>
          <a:off x="1321129" y="1299401"/>
          <a:ext cx="9239367" cy="506834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099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5081">
                  <a:extLst>
                    <a:ext uri="{9D8B030D-6E8A-4147-A177-3AD203B41FA5}">
                      <a16:colId xmlns:a16="http://schemas.microsoft.com/office/drawing/2014/main" val="3563832173"/>
                    </a:ext>
                  </a:extLst>
                </a:gridCol>
                <a:gridCol w="1785081">
                  <a:extLst>
                    <a:ext uri="{9D8B030D-6E8A-4147-A177-3AD203B41FA5}">
                      <a16:colId xmlns:a16="http://schemas.microsoft.com/office/drawing/2014/main" val="1345054843"/>
                    </a:ext>
                  </a:extLst>
                </a:gridCol>
              </a:tblGrid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>
                          <a:latin typeface="メイリオ"/>
                          <a:ea typeface="メイリオ"/>
                          <a:cs typeface="メイリオ"/>
                        </a:rPr>
                        <a:t>費目＼手取り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>
                          <a:latin typeface="メイリオ"/>
                          <a:ea typeface="メイリオ"/>
                          <a:cs typeface="メイリオ"/>
                        </a:rPr>
                        <a:t>目安の割合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>
                          <a:latin typeface="メイリオ"/>
                          <a:ea typeface="メイリオ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>
                          <a:latin typeface="メイリオ"/>
                          <a:ea typeface="メイリオ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>
                          <a:latin typeface="メイリオ"/>
                          <a:ea typeface="メイリオ"/>
                          <a:cs typeface="メイリオ"/>
                        </a:rPr>
                        <a:t>-</a:t>
                      </a:r>
                      <a:endParaRPr kumimoji="1" lang="ja-JP" altLang="en-US" sz="2200">
                        <a:latin typeface="メイリオ"/>
                        <a:ea typeface="メイリオ"/>
                        <a:cs typeface="メイリオ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家賃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25</a:t>
                      </a:r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b="1" dirty="0">
                          <a:latin typeface="メイリオ"/>
                          <a:ea typeface="メイリオ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b="1" dirty="0">
                          <a:latin typeface="メイリオ"/>
                          <a:ea typeface="メイリオ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b="1" dirty="0">
                          <a:latin typeface="メイリオ"/>
                          <a:ea typeface="メイリオ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保険料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5</a:t>
                      </a:r>
                      <a:r>
                        <a:rPr kumimoji="1" lang="ja-JP" altLang="en-US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3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通信・光熱費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10</a:t>
                      </a:r>
                      <a:r>
                        <a:rPr kumimoji="1" lang="ja-JP" altLang="en-US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食費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15%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交際費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5</a:t>
                      </a:r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被服費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5</a:t>
                      </a:r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教育費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10</a:t>
                      </a:r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雑費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5</a:t>
                      </a:r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4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貯蓄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20%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/>
                          <a:ea typeface="+mn-ea"/>
                          <a:cs typeface="メイリオ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1AAAD39-2390-E9C4-78AF-AB8830F9EEBD}"/>
              </a:ext>
            </a:extLst>
          </p:cNvPr>
          <p:cNvSpPr txBox="1"/>
          <p:nvPr/>
        </p:nvSpPr>
        <p:spPr>
          <a:xfrm>
            <a:off x="5362466" y="487768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実際の支出</a:t>
            </a:r>
            <a:endParaRPr lang="en-US" altLang="ja-JP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1BBFCAA-BEAE-A82D-3699-E9482C3342A4}"/>
              </a:ext>
            </a:extLst>
          </p:cNvPr>
          <p:cNvSpPr txBox="1"/>
          <p:nvPr/>
        </p:nvSpPr>
        <p:spPr>
          <a:xfrm>
            <a:off x="7090658" y="487768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目安の支出</a:t>
            </a:r>
            <a:endParaRPr lang="en-US" altLang="ja-JP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03918D8-A2AC-F1C2-4976-A250CE3BB01C}"/>
              </a:ext>
            </a:extLst>
          </p:cNvPr>
          <p:cNvSpPr txBox="1"/>
          <p:nvPr/>
        </p:nvSpPr>
        <p:spPr>
          <a:xfrm>
            <a:off x="9275578" y="4085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差額</a:t>
            </a:r>
            <a:endParaRPr lang="en-US" altLang="ja-JP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6AAFF6AE-B619-5CDF-CCD1-5D0D7D15657B}"/>
              </a:ext>
            </a:extLst>
          </p:cNvPr>
          <p:cNvCxnSpPr>
            <a:cxnSpLocks/>
          </p:cNvCxnSpPr>
          <p:nvPr/>
        </p:nvCxnSpPr>
        <p:spPr bwMode="auto">
          <a:xfrm>
            <a:off x="6096000" y="858352"/>
            <a:ext cx="0" cy="401788"/>
          </a:xfrm>
          <a:prstGeom prst="straightConnector1">
            <a:avLst/>
          </a:prstGeom>
          <a:noFill/>
          <a:ln w="6985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97D2820B-EEB0-435E-DECC-88A0B5C82DC8}"/>
              </a:ext>
            </a:extLst>
          </p:cNvPr>
          <p:cNvCxnSpPr>
            <a:cxnSpLocks/>
          </p:cNvCxnSpPr>
          <p:nvPr/>
        </p:nvCxnSpPr>
        <p:spPr bwMode="auto">
          <a:xfrm>
            <a:off x="7824192" y="858352"/>
            <a:ext cx="0" cy="401788"/>
          </a:xfrm>
          <a:prstGeom prst="straightConnector1">
            <a:avLst/>
          </a:prstGeom>
          <a:noFill/>
          <a:ln w="6985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EDA99CFA-3B22-1127-3387-1E04D3B983BA}"/>
              </a:ext>
            </a:extLst>
          </p:cNvPr>
          <p:cNvCxnSpPr>
            <a:cxnSpLocks/>
          </p:cNvCxnSpPr>
          <p:nvPr/>
        </p:nvCxnSpPr>
        <p:spPr bwMode="auto">
          <a:xfrm>
            <a:off x="9624392" y="858352"/>
            <a:ext cx="0" cy="401788"/>
          </a:xfrm>
          <a:prstGeom prst="straightConnector1">
            <a:avLst/>
          </a:prstGeom>
          <a:noFill/>
          <a:ln w="69850">
            <a:solidFill>
              <a:schemeClr val="tx1"/>
            </a:solidFill>
            <a:round/>
            <a:headEnd/>
            <a:tailEnd type="triangle"/>
          </a:ln>
        </p:spPr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C0836E3-E0B8-4F38-328D-BBF2A412AC64}"/>
              </a:ext>
            </a:extLst>
          </p:cNvPr>
          <p:cNvSpPr txBox="1"/>
          <p:nvPr/>
        </p:nvSpPr>
        <p:spPr>
          <a:xfrm>
            <a:off x="0" y="12157"/>
            <a:ext cx="4087257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差額が大きい費目は</a:t>
            </a:r>
            <a:endParaRPr lang="en-US" altLang="ja-JP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algn="ctr"/>
            <a:r>
              <a:rPr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削減できる余地あり</a:t>
            </a:r>
            <a:r>
              <a:rPr lang="en-US" altLang="ja-JP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!</a:t>
            </a:r>
            <a:endParaRPr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372FED3-1B2D-2D89-11EA-1A9AF7916068}"/>
              </a:ext>
            </a:extLst>
          </p:cNvPr>
          <p:cNvSpPr txBox="1">
            <a:spLocks noChangeArrowheads="1"/>
          </p:cNvSpPr>
          <p:nvPr/>
        </p:nvSpPr>
        <p:spPr>
          <a:xfrm>
            <a:off x="7775445" y="6524625"/>
            <a:ext cx="4752528" cy="333375"/>
          </a:xfrm>
          <a:prstGeom prst="rect">
            <a:avLst/>
          </a:prstGeom>
          <a:ln/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Copyright </a:t>
            </a:r>
            <a:r>
              <a:rPr lang="de-DE" altLang="ja-JP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©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Money &amp; You Inc. All Rights Reserved.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7CB67D5-B635-6EFF-3EE4-7A14E25F1288}"/>
              </a:ext>
            </a:extLst>
          </p:cNvPr>
          <p:cNvSpPr txBox="1"/>
          <p:nvPr/>
        </p:nvSpPr>
        <p:spPr>
          <a:xfrm>
            <a:off x="1646498" y="6522678"/>
            <a:ext cx="433394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" dirty="0">
                <a:latin typeface="+mn-ea"/>
              </a:rPr>
              <a:t>※(</a:t>
            </a:r>
            <a:r>
              <a:rPr lang="ja-JP" altLang="en-US" sz="1500" dirty="0">
                <a:latin typeface="+mn-ea"/>
              </a:rPr>
              <a:t>株</a:t>
            </a:r>
            <a:r>
              <a:rPr lang="en-US" altLang="ja-JP" sz="1500" dirty="0">
                <a:latin typeface="+mn-ea"/>
              </a:rPr>
              <a:t>)</a:t>
            </a:r>
            <a:r>
              <a:rPr lang="en-US" altLang="ja-JP" sz="1500" dirty="0" err="1">
                <a:latin typeface="+mn-ea"/>
              </a:rPr>
              <a:t>Money&amp;You</a:t>
            </a:r>
            <a:r>
              <a:rPr lang="ja-JP" altLang="en-US" sz="1500" dirty="0">
                <a:latin typeface="+mn-ea"/>
              </a:rPr>
              <a:t>が相談実績を元に目安を作成</a:t>
            </a:r>
          </a:p>
        </p:txBody>
      </p:sp>
      <p:pic>
        <p:nvPicPr>
          <p:cNvPr id="9" name="図 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905F3AE8-2555-3274-38AA-90219A648E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961" y="-473803"/>
            <a:ext cx="3642910" cy="204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25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53557-B973-E5A5-F707-D61033AA1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1C49C96B-CAC0-A2A2-C50F-FB5115A94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46" y="210901"/>
            <a:ext cx="6130501" cy="48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ja-JP" alt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支出傾向把握＆○</a:t>
            </a:r>
            <a:r>
              <a:rPr lang="en-US" altLang="ja-JP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</a:t>
            </a:r>
            <a:r>
              <a:rPr lang="ja-JP" alt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△で支出評価</a:t>
            </a:r>
            <a:endParaRPr lang="en-US" altLang="ja-JP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コンテンツ プレースホルダー 5">
            <a:extLst>
              <a:ext uri="{FF2B5EF4-FFF2-40B4-BE49-F238E27FC236}">
                <a16:creationId xmlns:a16="http://schemas.microsoft.com/office/drawing/2014/main" id="{DCF0A860-7D50-34E2-63CE-64A54C83D7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89206"/>
              </p:ext>
            </p:extLst>
          </p:nvPr>
        </p:nvGraphicFramePr>
        <p:xfrm>
          <a:off x="1415480" y="1628800"/>
          <a:ext cx="9288458" cy="453650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015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3563832173"/>
                    </a:ext>
                  </a:extLst>
                </a:gridCol>
              </a:tblGrid>
              <a:tr h="112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費目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×</a:t>
                      </a:r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の合計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△の合計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固定費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食事</a:t>
                      </a:r>
                      <a:endParaRPr kumimoji="1" lang="en-US" altLang="ja-JP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/>
                      </a:endParaRPr>
                    </a:p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交際費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9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652AF1C-8896-8525-C171-A6F9AF9B845F}"/>
              </a:ext>
            </a:extLst>
          </p:cNvPr>
          <p:cNvSpPr txBox="1"/>
          <p:nvPr/>
        </p:nvSpPr>
        <p:spPr>
          <a:xfrm>
            <a:off x="1000850" y="960693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</a:t>
            </a:r>
            <a:r>
              <a:rPr lang="ja-JP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lang="ja-JP" alt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月分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C617ABA-7358-D268-1A7A-4D013C3A0E6F}"/>
              </a:ext>
            </a:extLst>
          </p:cNvPr>
          <p:cNvSpPr txBox="1"/>
          <p:nvPr/>
        </p:nvSpPr>
        <p:spPr>
          <a:xfrm>
            <a:off x="6156540" y="190339"/>
            <a:ext cx="32148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必要な支出は○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不要な支出は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</a:t>
            </a:r>
          </a:p>
          <a:p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曖昧な支出は△</a:t>
            </a:r>
            <a:endParaRPr kumimoji="1" lang="ja-JP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6ABC90DF-323B-DF40-C33E-BDAFAE3543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961" y="-473803"/>
            <a:ext cx="3642910" cy="20491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B631D13-B707-D94F-5F8C-D79C7CDD471B}"/>
              </a:ext>
            </a:extLst>
          </p:cNvPr>
          <p:cNvSpPr txBox="1">
            <a:spLocks noChangeArrowheads="1"/>
          </p:cNvSpPr>
          <p:nvPr/>
        </p:nvSpPr>
        <p:spPr>
          <a:xfrm>
            <a:off x="7775445" y="6524625"/>
            <a:ext cx="4752528" cy="333375"/>
          </a:xfrm>
          <a:prstGeom prst="rect">
            <a:avLst/>
          </a:prstGeom>
          <a:ln/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Copyright </a:t>
            </a:r>
            <a:r>
              <a:rPr lang="de-DE" altLang="ja-JP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©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  <a:cs typeface="メイリオ"/>
              </a:rPr>
              <a:t>Money &amp; You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6589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228</Words>
  <Application>Microsoft Office PowerPoint</Application>
  <PresentationFormat>ワイド画面</PresentationFormat>
  <Paragraphs>82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DーSON</dc:creator>
  <cp:lastModifiedBy>DーSON</cp:lastModifiedBy>
  <cp:revision>1</cp:revision>
  <dcterms:created xsi:type="dcterms:W3CDTF">2026-04-02T07:06:04Z</dcterms:created>
  <dcterms:modified xsi:type="dcterms:W3CDTF">2026-04-03T06:30:24Z</dcterms:modified>
</cp:coreProperties>
</file>